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36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9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362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65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6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354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917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78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86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6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13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8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1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10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0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4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2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7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4693D8-5620-4B0D-93A8-77EACA21E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DLACZEGO WARTO CZYTAĆ?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549C53-FDE5-45CA-95F7-3C1959C388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BA9BB6-FF45-4A92-AF7D-197BE637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Czytanie jest 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23A364-A0FE-438F-807A-200D1C697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W bibliotece można wypożyczyć książkę na 2/3 tygodnie całkowicie za darmo! Po za tym można korzystać z książek i biblioteczek działających w sieci.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2C50CDE-9579-4E69-A9FA-291A94ABB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693" y="2475898"/>
            <a:ext cx="4192207" cy="41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CCC44C-70D7-45F5-B326-82C8B450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Książki uczą nas empatii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023A72-6788-45AD-B203-6F3D54F78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Badacze z Uniwersytetu w Buffalo dowiedli, że czytanie książek otwiera nas na nowe uczucia i emocje.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087A524-E2E0-4E84-B61D-28BF172F5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193" y="3780368"/>
            <a:ext cx="2857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7EF2E2-E7B3-4F8A-A4CF-8E6F0252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Rozwija wrażliwość na sztukę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31B6A6-5C54-4D14-8683-9D45A42C1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Ludzie czytający książki dużo razy częściej odwiedzają muzea i uczestniczą w koncertach.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1A526D-4B44-4C90-9950-D77CCE461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391" y="3276960"/>
            <a:ext cx="4304762" cy="28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576097-BA51-4CBF-8442-B0968730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Pomaga w rozumieniu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73CB28-DCE1-49ED-B3C2-2D116C4BB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sz="2800" dirty="0"/>
              <a:t>Jeśli zastanawiasz się czy zamiast książki sięgnąć po e-booka, pamiętaj, że to właśnie przewracanie kartek jest czynnością, dzięki której lepiej rozumiesz treść czytanej książki. Kontakt fizyczny z książką, dotyk dłońmi kartek wprowadza do mózgu kontekst lektury pozwalający lepiej zrozumieć, o czym czytamy.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B0DE777-7FBE-4AD4-973C-F6EAB201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014" y="4723630"/>
            <a:ext cx="3828077" cy="194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7DA6C4-E72A-40BB-AFA3-A75E3DF5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b="1" dirty="0"/>
              <a:t>Zwiększa zdolności analityczne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C9917E-BC18-408B-A9E6-F039A3413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Rozwiązywanie zagadek wymaga analizowania wydarzeń, faktów, motywacji postaci, stawiania tez, weryfikowania założeń. Zdecydowanie rozwija to zdolność do krytycznego i analitycznego myślenia.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7F50A38-D6A9-49A0-A640-5A60D6A9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015846"/>
            <a:ext cx="3268078" cy="282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48226D-0D7B-4376-962B-8414BDF4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b="1" dirty="0"/>
              <a:t>Pomoc w życiowych problemach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0B1F8E-9F48-4435-86C7-A02D7334D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Czytanie pomaga w życiowych problemach. Perypetie bohaterów nierzadko przypominają nasze własne życie. Czytając skłonni jesteśmy do refleksji nad decyzjami, które są przed nami. Weryfikujemy własne postępowanie.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6992597-2379-4C1B-9569-2EE3BA0ED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543" y="370840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8A0D3-7BE6-4E61-A277-7C942198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b="1" dirty="0"/>
              <a:t>Nabywanie cech dobrego rozmówcy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DFADBA-FBC8-4DB4-A118-3FDDBFA1D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Czytanie czyni nas świetnymi rozmówcami i wyrabia nawyki prowadzenia mądrych dialogów. Każda z książek niesie ze sobą inny przekaz i inny rodzaj informacji.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C36ACD-B958-4492-8B41-3E4DBAD15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488" y="4145027"/>
            <a:ext cx="4044025" cy="173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6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C3764E-2009-4711-83D0-39683B67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b="1" dirty="0"/>
              <a:t>Umożliwia podróże w czasie i przestrzeni</a:t>
            </a:r>
            <a:r>
              <a:rPr lang="pl-PL" sz="5400" dirty="0"/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5FF2C9-BD7B-4B5A-80F3-EDEA95890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Dzięki książkom możemy znaleźć się w dowolnym miejscu i dowolnym czasie.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22154E8-E83D-492C-9C94-832B33BE1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483" y="3589869"/>
            <a:ext cx="3584649" cy="25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83BDB8-79B4-43EC-87C0-A70BC559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Źródło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421030-3F5F-4E18-BACA-CD0D23916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b="1" dirty="0"/>
              <a:t>Informacje zaczerpnięte z:</a:t>
            </a:r>
          </a:p>
          <a:p>
            <a:r>
              <a:rPr lang="pl-PL" sz="1400" dirty="0"/>
              <a:t>https://kultura.onet.pl/ksiazki/10-powodow-dla-ktorych-warto-czytac-ksiazki/r1bn3fb</a:t>
            </a:r>
          </a:p>
          <a:p>
            <a:r>
              <a:rPr lang="pl-PL" sz="1400" dirty="0"/>
              <a:t>www.bookhunter.pl/artykul/4/10-powodow-dla-ktorych-warto-czytac-ksiazki-kazdego-dnia</a:t>
            </a:r>
          </a:p>
          <a:p>
            <a:r>
              <a:rPr lang="pl-PL" sz="1400" dirty="0"/>
              <a:t>www.polskieradio.pl/5/240/Artykul/1689484,7-powodow-dla-ktorych-warto-czytac-ksiazki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12428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9528C2-8354-4B5E-8B6D-E65A85E0D4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9600" b="1" dirty="0"/>
              <a:t>KONIEC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A7F6CF0-4284-43E3-A629-69654EAB2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2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104646-73E7-4BEF-B083-D5B063AB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Poszerzenie słownictwa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535E1A-3E9A-45F3-931B-52780B7ED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Czytając książki, czy nawet codzienne gazety - poszerzasz swój zasób słownictwa. Stykamy się z niezliczoną liczbą autorów. Każdy z nich ma swój własny styl pisania. Autorzy prześcigają się o lepsze sformułowania i błyskotliwsze określenia, a to skutkuje bogatą paletą słów, które Ty, jako czytelnik, możesz wprowadzić do swojego języka. Taki kontakt samoistnie poszerza nasz własny zasób słów.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577BB5-F9DB-4837-8B23-E2BD45440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73841" y="456446"/>
            <a:ext cx="1867669" cy="18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3864B6-EE61-494F-BC7C-35B4C6138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Rozwój wyobraźni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FBF9B4-BA1E-4C08-AD65-9C2F2D9BD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Regularne czytanie rozwija Twoją wyobraźnię i sprawia, że łatwiej Ci wyobrazić sobie coraz bardziej abstrakcyjne obrazy. W konsekwencji łatwiej jest Ci "zobaczyć" dany przedmiot lub sytuacje, jeszcze zanim powstanie/nastąpi. Mając przed oczami tylko literki, sami musimy wizualizować sobie to, co dzieje się w książce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835FC4C-DE22-446A-8B37-4BAB0815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67147" y="4862513"/>
            <a:ext cx="2906931" cy="19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CA539-F397-4DD1-86D5-5D9C0C47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Zasady pisowni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E41D3A-4624-4CCE-84D6-645B30703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Kiedy czytasz zapamiętujesz sposób zapisu danych słów i zwrotów. Osoby, które regularnie czytają, nie mają problemów z ortografią, bo ich mózgi opatrzyły się z poprawnym zapisem i starają się go automatycznie odwzorować. Kontakt z tekstem uczy poprawności gramatycznej i ortograficznej.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934FC8-93AB-405D-B62C-20A575C63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29" y="4388303"/>
            <a:ext cx="1975892" cy="193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3D679F-DA98-41FA-A4C3-A4DC13E0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Relaks i odprężenie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4FE560-B1DB-4F0F-BD9A-CBC930F1D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Nic tak nie koi skołatanych nerwów jak wieczór z dobrą książką. Kiedy czytasz zapominasz o wszystkich problemach otaczających cię. To wszystko jest poza Tobą, gdyż wkraczasz w świat, który stworzył dla Ciebie autor i w którym Twoje osobiste rozterki nie istnieją. Taki relaks ułatwia Ci zasypianie i obniża poziom hormonów stresu. Czytanie uspokaja i spowalnia bicie serca.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E5DC165-2141-43BC-B767-173C43808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486" y="42164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1E35A5-E2A3-447A-BFE6-093D948A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Kreatywność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3B5143-6394-4D22-841A-FD7C6249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Książki dostarczają mnóstwo pomysłów. Możesz podpatrzyć coś u bohatera książki i wcielić w swoim życiu, ale też </a:t>
            </a:r>
            <a:r>
              <a:rPr lang="pl-PL" sz="2800" dirty="0" err="1"/>
              <a:t>najzwyklej</a:t>
            </a:r>
            <a:r>
              <a:rPr lang="pl-PL" sz="2800" dirty="0"/>
              <a:t> w świecie zainteresowany tym, co czytasz stworzyć własny, oryginalny pomysł. W świecie książki nie ma granic, jeśli oswoisz się dobrze z tym światem, zrozumiesz, że stać Cię na pomysły równie dobre, jak Twojego ulubionego bohatera.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FE6E4BE-45DB-4EB9-B6B8-0B5890C5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953" y="4216400"/>
            <a:ext cx="1551047" cy="23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046D99-A31D-4F47-921B-75A2763E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Poprawa pamięci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F32AB3-6E30-4FC1-9301-127DF34D3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Czytając i wyobrażając sobie poszczególne sceny wpływasz na rozwój swojego mózgu. Owocuje to poprawą pamięci, zwiększeniem zdolności koncentracji, łatwością kojarzenia faktów i analizowania. Jednym słowem regularne czytanie sprawia, że z dnia na dzień stajesz się inteligentniejszy i efektywniejszy.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48A82B-FB25-4E78-B41B-BEB320B02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461" y="4432301"/>
            <a:ext cx="23812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411E5C-0FD6-4556-854C-C7778EA7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Podniesienie samooceny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79D063-ABF0-478D-913E-F6E4FE383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Udajesz się na przyjęcie, podczas którego zostajesz wciągnięty w dyskusję. Dobrze się składa, bo temat rozmowy jest Ci dobrze znany - czytałeś o nim ostatnio. Jak się czujesz w tej dyskusji? Dobrze, prawda? Rozmówcy nie są w stanie Cię niczym zaskoczyć i nie masz się co obawiać, że wyjdziesz na ignoranta. Na pewno istnieje dziedzina, w której to inni mogą się uczyć od Ciebie, dzięki czytaniu, takich dziedzin może być więcej.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1BC1A31-37F6-4B1F-98B7-CF18C7FB2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227" y="4738659"/>
            <a:ext cx="2461554" cy="22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D1D7D4-5688-4A8E-9A4E-97FBEAFD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Kształtowanie charakteru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9A07E3-D857-40C6-8300-0E3868AE3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800" dirty="0"/>
              <a:t>Młodzież czytając książki obyczajowe, psychologiczne itp. uczy się kształtować charakter, rozróżniać pozytywne i negatywne zachowania. Pokazują jakie konsekwencje mają poszczególne życiowe wybory i co w społeczeństwie jest akceptowane a co negowane. Życie zaskakuje nas każdego dnia, w pewnym sensie przez te wszystkie lata piszemy swoją własną książkę i my, jako jej główni bohaterowie, zmagamy się z codziennością tak samo jak ci fikcyjni.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F831E80-2AD0-45EB-97B9-62575D2CF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92" y="396722"/>
            <a:ext cx="2688409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763</Words>
  <Application>Microsoft Office PowerPoint</Application>
  <PresentationFormat>Panoramiczny</PresentationFormat>
  <Paragraphs>39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Organiczny</vt:lpstr>
      <vt:lpstr>DLACZEGO WARTO CZYTAĆ?</vt:lpstr>
      <vt:lpstr>Poszerzenie słownictwa</vt:lpstr>
      <vt:lpstr>Rozwój wyobraźni</vt:lpstr>
      <vt:lpstr>Zasady pisowni</vt:lpstr>
      <vt:lpstr>Relaks i odprężenie</vt:lpstr>
      <vt:lpstr>Kreatywność</vt:lpstr>
      <vt:lpstr>Poprawa pamięci</vt:lpstr>
      <vt:lpstr>Podniesienie samooceny</vt:lpstr>
      <vt:lpstr>Kształtowanie charakteru</vt:lpstr>
      <vt:lpstr>Czytanie jest tanie</vt:lpstr>
      <vt:lpstr>Książki uczą nas empatii</vt:lpstr>
      <vt:lpstr>Rozwija wrażliwość na sztukę</vt:lpstr>
      <vt:lpstr>Pomaga w rozumieniu</vt:lpstr>
      <vt:lpstr>Zwiększa zdolności analityczne</vt:lpstr>
      <vt:lpstr>Pomoc w życiowych problemach</vt:lpstr>
      <vt:lpstr>Nabywanie cech dobrego rozmówcy</vt:lpstr>
      <vt:lpstr>Umożliwia podróże w czasie i przestrzeni.</vt:lpstr>
      <vt:lpstr>Źródło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WARTO CZYTAĆ?</dc:title>
  <dc:creator>acer</dc:creator>
  <cp:lastModifiedBy>Patryk</cp:lastModifiedBy>
  <cp:revision>18</cp:revision>
  <dcterms:created xsi:type="dcterms:W3CDTF">2018-02-08T17:32:11Z</dcterms:created>
  <dcterms:modified xsi:type="dcterms:W3CDTF">2018-02-22T21:04:06Z</dcterms:modified>
</cp:coreProperties>
</file>